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61" r:id="rId3"/>
    <p:sldId id="267" r:id="rId4"/>
    <p:sldId id="269" r:id="rId5"/>
    <p:sldId id="271" r:id="rId6"/>
    <p:sldId id="256" r:id="rId7"/>
    <p:sldId id="281" r:id="rId9"/>
    <p:sldId id="273" r:id="rId10"/>
    <p:sldId id="274" r:id="rId11"/>
    <p:sldId id="257" r:id="rId12"/>
    <p:sldId id="258" r:id="rId13"/>
    <p:sldId id="262" r:id="rId14"/>
    <p:sldId id="259" r:id="rId15"/>
    <p:sldId id="275" r:id="rId16"/>
    <p:sldId id="276" r:id="rId17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96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5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tags" Target="../tags/tag84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tags" Target="../tags/tag86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9.xml"/><Relationship Id="rId4" Type="http://schemas.openxmlformats.org/officeDocument/2006/relationships/image" Target="../media/image9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tags" Target="../tags/tag88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92.xml"/><Relationship Id="rId4" Type="http://schemas.openxmlformats.org/officeDocument/2006/relationships/image" Target="../media/image14.png"/><Relationship Id="rId3" Type="http://schemas.openxmlformats.org/officeDocument/2006/relationships/tags" Target="../tags/tag91.xml"/><Relationship Id="rId2" Type="http://schemas.openxmlformats.org/officeDocument/2006/relationships/image" Target="../media/image1.png"/><Relationship Id="rId1" Type="http://schemas.openxmlformats.org/officeDocument/2006/relationships/tags" Target="../tags/tag90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95.xml"/><Relationship Id="rId5" Type="http://schemas.openxmlformats.org/officeDocument/2006/relationships/image" Target="../media/image5.png"/><Relationship Id="rId4" Type="http://schemas.openxmlformats.org/officeDocument/2006/relationships/image" Target="../media/image14.png"/><Relationship Id="rId3" Type="http://schemas.openxmlformats.org/officeDocument/2006/relationships/tags" Target="../tags/tag94.xml"/><Relationship Id="rId2" Type="http://schemas.openxmlformats.org/officeDocument/2006/relationships/image" Target="../media/image1.png"/><Relationship Id="rId1" Type="http://schemas.openxmlformats.org/officeDocument/2006/relationships/tags" Target="../tags/tag9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8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1.xml"/><Relationship Id="rId7" Type="http://schemas.openxmlformats.org/officeDocument/2006/relationships/image" Target="../media/image4.png"/><Relationship Id="rId6" Type="http://schemas.openxmlformats.org/officeDocument/2006/relationships/image" Target="../media/image5.png"/><Relationship Id="rId5" Type="http://schemas.openxmlformats.org/officeDocument/2006/relationships/tags" Target="../tags/tag70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image" Target="../media/image4.png"/><Relationship Id="rId7" Type="http://schemas.openxmlformats.org/officeDocument/2006/relationships/image" Target="../media/image5.png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tags" Target="../tags/tag73.xml"/><Relationship Id="rId3" Type="http://schemas.openxmlformats.org/officeDocument/2006/relationships/image" Target="../media/image2.png"/><Relationship Id="rId2" Type="http://schemas.openxmlformats.org/officeDocument/2006/relationships/tags" Target="../tags/tag7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7.xml"/><Relationship Id="rId7" Type="http://schemas.openxmlformats.org/officeDocument/2006/relationships/image" Target="../media/image4.png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tags" Target="../tags/tag76.xml"/><Relationship Id="rId3" Type="http://schemas.openxmlformats.org/officeDocument/2006/relationships/image" Target="../media/image2.png"/><Relationship Id="rId2" Type="http://schemas.openxmlformats.org/officeDocument/2006/relationships/tags" Target="../tags/tag75.xml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9.xml"/><Relationship Id="rId7" Type="http://schemas.openxmlformats.org/officeDocument/2006/relationships/image" Target="../media/image4.png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tags" Target="../tags/tag7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tags" Target="../tags/tag80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83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tags" Target="../tags/tag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已插入图像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od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pic>
          <p:nvPicPr>
            <p:cNvPr id="5" name="图片 4" descr="图层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  <p:pic>
          <p:nvPicPr>
            <p:cNvPr id="7" name="图片 6" descr="图层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  <p:pic>
          <p:nvPicPr>
            <p:cNvPr id="8" name="图片 7" descr="图层 9-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</p:grpSp>
      <p:pic>
        <p:nvPicPr>
          <p:cNvPr id="9" name="图片 8" descr="图层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 descr="图层 9-2"/>
          <p:cNvPicPr>
            <a:picLocks noChangeAspect="1"/>
          </p:cNvPicPr>
          <p:nvPr/>
        </p:nvPicPr>
        <p:blipFill>
          <a:blip r:embed="rId3"/>
          <a:srcRect l="72563" t="17259" r="14417" b="63278"/>
          <a:stretch>
            <a:fillRect/>
          </a:stretch>
        </p:blipFill>
        <p:spPr>
          <a:xfrm>
            <a:off x="5063490" y="2353310"/>
            <a:ext cx="1587500" cy="13347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advTm="2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 descr="图层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图层 9-2"/>
          <p:cNvPicPr>
            <a:picLocks noChangeAspect="1"/>
          </p:cNvPicPr>
          <p:nvPr/>
        </p:nvPicPr>
        <p:blipFill>
          <a:blip r:embed="rId4"/>
          <a:srcRect l="72563" t="17259" r="14417" b="63278"/>
          <a:stretch>
            <a:fillRect/>
          </a:stretch>
        </p:blipFill>
        <p:spPr>
          <a:xfrm>
            <a:off x="5438140" y="2252345"/>
            <a:ext cx="1587500" cy="13347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gaming_0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64560" y="1804035"/>
            <a:ext cx="5847080" cy="36106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Tm="2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gaming_0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64560" y="1804035"/>
            <a:ext cx="5847080" cy="3610610"/>
          </a:xfrm>
          <a:prstGeom prst="rect">
            <a:avLst/>
          </a:prstGeom>
        </p:spPr>
      </p:pic>
      <p:pic>
        <p:nvPicPr>
          <p:cNvPr id="2" name="图片 1" descr="图层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已插入图像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图层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0"/>
            <a:ext cx="1219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已插入图像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图层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0"/>
            <a:ext cx="12192000" cy="6858000"/>
          </a:xfrm>
          <a:prstGeom prst="rect">
            <a:avLst/>
          </a:prstGeom>
        </p:spPr>
      </p:pic>
      <p:pic>
        <p:nvPicPr>
          <p:cNvPr id="2" name="图片 1" descr="图层 1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已插入图像-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图层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0"/>
            <a:ext cx="12192000" cy="6858000"/>
          </a:xfrm>
          <a:prstGeom prst="rect">
            <a:avLst/>
          </a:prstGeom>
        </p:spPr>
      </p:pic>
      <p:pic>
        <p:nvPicPr>
          <p:cNvPr id="4" name="图片 3" descr="图层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图片 1" descr="图层 1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advClick="0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层 1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101600" y="127000"/>
            <a:ext cx="12420600" cy="6870065"/>
            <a:chOff x="-160" y="200"/>
            <a:chExt cx="19560" cy="10819"/>
          </a:xfrm>
        </p:grpSpPr>
        <p:pic>
          <p:nvPicPr>
            <p:cNvPr id="12" name="图片 11" descr="已插入图像-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00" y="200"/>
              <a:ext cx="19200" cy="10800"/>
            </a:xfrm>
            <a:prstGeom prst="rect">
              <a:avLst/>
            </a:prstGeom>
          </p:spPr>
        </p:pic>
        <p:pic>
          <p:nvPicPr>
            <p:cNvPr id="13" name="图片 12" descr="图层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-160" y="219"/>
              <a:ext cx="19200" cy="10800"/>
            </a:xfrm>
            <a:prstGeom prst="rect">
              <a:avLst/>
            </a:prstGeom>
          </p:spPr>
        </p:pic>
      </p:grpSp>
      <p:pic>
        <p:nvPicPr>
          <p:cNvPr id="6" name="图片 5" descr="图层 1-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325985" cy="6997065"/>
          </a:xfrm>
          <a:prstGeom prst="rect">
            <a:avLst/>
          </a:prstGeom>
        </p:spPr>
      </p:pic>
      <p:pic>
        <p:nvPicPr>
          <p:cNvPr id="4" name="图片 3" descr="图层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 descr="图层 1-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advClick="0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层 1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-101600" y="127000"/>
            <a:ext cx="12420600" cy="6870065"/>
            <a:chOff x="-160" y="200"/>
            <a:chExt cx="19560" cy="10819"/>
          </a:xfrm>
        </p:grpSpPr>
        <p:pic>
          <p:nvPicPr>
            <p:cNvPr id="12" name="图片 11" descr="已插入图像-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200" y="200"/>
              <a:ext cx="19200" cy="10800"/>
            </a:xfrm>
            <a:prstGeom prst="rect">
              <a:avLst/>
            </a:prstGeom>
          </p:spPr>
        </p:pic>
        <p:pic>
          <p:nvPicPr>
            <p:cNvPr id="13" name="图片 12" descr="图层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-160" y="219"/>
              <a:ext cx="19200" cy="10800"/>
            </a:xfrm>
            <a:prstGeom prst="rect">
              <a:avLst/>
            </a:prstGeom>
          </p:spPr>
        </p:pic>
      </p:grpSp>
      <p:pic>
        <p:nvPicPr>
          <p:cNvPr id="6" name="图片 5" descr="图层 1-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325985" cy="6997065"/>
          </a:xfrm>
          <a:prstGeom prst="rect">
            <a:avLst/>
          </a:prstGeom>
        </p:spPr>
      </p:pic>
      <p:pic>
        <p:nvPicPr>
          <p:cNvPr id="5" name="图片 4" descr="图层 1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od"/>
          <p:cNvGrpSpPr/>
          <p:nvPr/>
        </p:nvGrpSpPr>
        <p:grpSpPr>
          <a:xfrm>
            <a:off x="-4114800" y="-7480935"/>
            <a:ext cx="25490805" cy="14338935"/>
            <a:chOff x="0" y="0"/>
            <a:chExt cx="19200" cy="10800"/>
          </a:xfrm>
        </p:grpSpPr>
        <p:pic>
          <p:nvPicPr>
            <p:cNvPr id="4" name="图片 3" descr="图层 8-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  <p:pic>
          <p:nvPicPr>
            <p:cNvPr id="6" name="图片 5" descr="图层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  <p:pic>
          <p:nvPicPr>
            <p:cNvPr id="8" name="图片 7" descr="图层 9-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</p:grpSp>
      <p:pic>
        <p:nvPicPr>
          <p:cNvPr id="2" name="图片 1" descr="图层 1-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325985" cy="6997065"/>
          </a:xfrm>
          <a:prstGeom prst="rect">
            <a:avLst/>
          </a:prstGeom>
        </p:spPr>
      </p:pic>
      <p:pic>
        <p:nvPicPr>
          <p:cNvPr id="5" name="图片 4" descr="图层 1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 advTm="2000"/>
    </mc:Choice>
    <mc:Fallback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0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od"/>
          <p:cNvGrpSpPr/>
          <p:nvPr/>
        </p:nvGrpSpPr>
        <p:grpSpPr>
          <a:xfrm>
            <a:off x="-10401300" y="0"/>
            <a:ext cx="20878800" cy="11744960"/>
            <a:chOff x="0" y="0"/>
            <a:chExt cx="19200" cy="10800"/>
          </a:xfrm>
        </p:grpSpPr>
        <p:pic>
          <p:nvPicPr>
            <p:cNvPr id="4" name="图片 3" descr="图层 8-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  <p:pic>
          <p:nvPicPr>
            <p:cNvPr id="6" name="图片 5" descr="图层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  <p:pic>
          <p:nvPicPr>
            <p:cNvPr id="8" name="图片 7" descr="图层 9-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</p:grp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图层 1-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od"/>
          <p:cNvGrpSpPr/>
          <p:nvPr/>
        </p:nvGrpSpPr>
        <p:grpSpPr>
          <a:xfrm>
            <a:off x="0" y="0"/>
            <a:ext cx="12192000" cy="6858000"/>
            <a:chOff x="0" y="0"/>
            <a:chExt cx="19200" cy="10800"/>
          </a:xfrm>
        </p:grpSpPr>
        <p:pic>
          <p:nvPicPr>
            <p:cNvPr id="4" name="图片 3" descr="图层 8-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  <p:pic>
          <p:nvPicPr>
            <p:cNvPr id="6" name="图片 5" descr="图层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  <p:pic>
          <p:nvPicPr>
            <p:cNvPr id="8" name="图片 7" descr="图层 9-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9200" cy="10800"/>
            </a:xfrm>
            <a:prstGeom prst="rect">
              <a:avLst/>
            </a:prstGeom>
          </p:spPr>
        </p:pic>
      </p:grpSp>
    </p:spTree>
    <p:custDataLst>
      <p:tags r:id="rId6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>
      <p:transition spd="slow" advTm="2000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COMMONDATA" val="eyJoZGlkIjoiNDY0MDViNWEzNmY3MDVmODIzZmE5MGRjMDM2YWM0MWQ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汉仪新蒂蜡笔体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Administrator</dc:creator>
  <cp:lastModifiedBy>灬风璃殇情灬</cp:lastModifiedBy>
  <cp:revision>156</cp:revision>
  <dcterms:created xsi:type="dcterms:W3CDTF">2019-06-19T02:08:00Z</dcterms:created>
  <dcterms:modified xsi:type="dcterms:W3CDTF">2023-10-06T13:55:54Z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634F53D1E005454E8DE50E783AC57222_11</vt:lpwstr>
  </property>
</Properties>
</file>